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5"/>
  </p:notesMasterIdLst>
  <p:sldIdLst>
    <p:sldId id="256" r:id="rId7"/>
    <p:sldId id="260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37" autoAdjust="0"/>
    <p:restoredTop sz="94604" autoAdjust="0"/>
  </p:normalViewPr>
  <p:slideViewPr>
    <p:cSldViewPr snapToGrid="0">
      <p:cViewPr varScale="1">
        <p:scale>
          <a:sx n="113" d="100"/>
          <a:sy n="113" d="100"/>
        </p:scale>
        <p:origin x="16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3F10D-705E-493D-B610-34903F444F36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26D6C-D9FB-420F-B785-162E9422CF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215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26D6C-D9FB-420F-B785-162E9422CF16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159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26D6C-D9FB-420F-B785-162E9422CF16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590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Workshops: Doris Blaesing, San Jolley, Jim </a:t>
            </a:r>
            <a:r>
              <a:rPr lang="en-AU" dirty="0" err="1"/>
              <a:t>Shovelton</a:t>
            </a:r>
            <a:r>
              <a:rPr lang="en-AU" dirty="0"/>
              <a:t>, Neil Hives, Nick Shady, Andrew Bissett/ Dale Boyd, Russell Nichol (spreader </a:t>
            </a:r>
            <a:r>
              <a:rPr lang="en-AU" dirty="0" err="1"/>
              <a:t>cal</a:t>
            </a:r>
            <a:r>
              <a:rPr lang="en-AU" dirty="0"/>
              <a:t>), Simon </a:t>
            </a:r>
            <a:r>
              <a:rPr lang="en-AU" dirty="0" err="1"/>
              <a:t>Falkiner</a:t>
            </a:r>
            <a:r>
              <a:rPr lang="en-AU" dirty="0"/>
              <a:t>, Kilter bus trip, GRDC updates</a:t>
            </a:r>
          </a:p>
          <a:p>
            <a:r>
              <a:rPr lang="en-AU" dirty="0"/>
              <a:t>Trials: Soil Ameliorants (Pooley, Byron), Tillage Radish, Subsoil manuring, Pulse trial, Summer crops, Summer cover crop</a:t>
            </a:r>
          </a:p>
          <a:p>
            <a:r>
              <a:rPr lang="en-AU" dirty="0"/>
              <a:t>Technology: Soil moisture probes, weather stations, Drones, NDVI imaging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26D6C-D9FB-420F-B785-162E9422CF16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953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263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291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81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4251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17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246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3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69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458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401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495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418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833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444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66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910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040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E78F-CCEF-4271-9990-FC251AB9E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630" y="624465"/>
            <a:ext cx="8526871" cy="34263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6000" b="1" dirty="0"/>
              <a:t>2018 FARMING FOR SUSTAINABLE SOILS CONFERENCE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CE02E0C-9B66-4A56-BEC3-B2B2D0289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0188" y="4322437"/>
            <a:ext cx="5413640" cy="1346357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PHIL DYSON</a:t>
            </a:r>
          </a:p>
          <a:p>
            <a:r>
              <a:rPr lang="en-A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 MANAGER </a:t>
            </a:r>
          </a:p>
        </p:txBody>
      </p:sp>
    </p:spTree>
    <p:extLst>
      <p:ext uri="{BB962C8B-B14F-4D97-AF65-F5344CB8AC3E}">
        <p14:creationId xmlns:p14="http://schemas.microsoft.com/office/powerpoint/2010/main" val="350616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EE6ED1-4E19-4EF4-972B-FFD91C39C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499356"/>
            <a:ext cx="8596312" cy="361877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12" y="6061771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4444"/>
            <a:ext cx="8596668" cy="1059255"/>
          </a:xfrm>
        </p:spPr>
        <p:txBody>
          <a:bodyPr>
            <a:normAutofit fontScale="90000"/>
          </a:bodyPr>
          <a:lstStyle/>
          <a:p>
            <a:r>
              <a:rPr lang="en-AU" dirty="0"/>
              <a:t>A community–based approach to improving soil health 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C0309-CB37-4538-A1FA-8BD2649AEE35}"/>
              </a:ext>
            </a:extLst>
          </p:cNvPr>
          <p:cNvSpPr txBox="1"/>
          <p:nvPr/>
        </p:nvSpPr>
        <p:spPr>
          <a:xfrm>
            <a:off x="677334" y="5232903"/>
            <a:ext cx="780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Farmers are doing it for themselves – apologies to the </a:t>
            </a:r>
            <a:r>
              <a:rPr lang="en-US" i="1" dirty="0" err="1"/>
              <a:t>Eurythmics</a:t>
            </a:r>
            <a:r>
              <a:rPr lang="en-US" i="1" dirty="0"/>
              <a:t>……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12984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5576"/>
            <a:ext cx="8596668" cy="1320800"/>
          </a:xfrm>
        </p:spPr>
        <p:txBody>
          <a:bodyPr>
            <a:normAutofit/>
          </a:bodyPr>
          <a:lstStyle/>
          <a:p>
            <a:r>
              <a:rPr lang="en-AU" dirty="0"/>
              <a:t>Communities taking responsibility for soil health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627A0E-FE94-466B-830E-E314301F1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92" y="1397821"/>
            <a:ext cx="6284901" cy="4524126"/>
          </a:xfrm>
        </p:spPr>
      </p:pic>
    </p:spTree>
    <p:extLst>
      <p:ext uri="{BB962C8B-B14F-4D97-AF65-F5344CB8AC3E}">
        <p14:creationId xmlns:p14="http://schemas.microsoft.com/office/powerpoint/2010/main" val="27889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29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Appreciating the inherent properties of the land 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913404-F707-46FC-9A76-C38CCFC00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83" y="2160588"/>
            <a:ext cx="7081671" cy="3881437"/>
          </a:xfrm>
        </p:spPr>
      </p:pic>
    </p:spTree>
    <p:extLst>
      <p:ext uri="{BB962C8B-B14F-4D97-AF65-F5344CB8AC3E}">
        <p14:creationId xmlns:p14="http://schemas.microsoft.com/office/powerpoint/2010/main" val="16082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23997"/>
            <a:ext cx="8596668" cy="1970638"/>
          </a:xfrm>
        </p:spPr>
        <p:txBody>
          <a:bodyPr>
            <a:normAutofit/>
          </a:bodyPr>
          <a:lstStyle/>
          <a:p>
            <a:r>
              <a:rPr lang="en-AU" dirty="0"/>
              <a:t>Assessing the </a:t>
            </a:r>
            <a:br>
              <a:rPr lang="en-AU" dirty="0"/>
            </a:br>
            <a:r>
              <a:rPr lang="en-AU" dirty="0"/>
              <a:t>condition of soils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D61E8C-BAF6-4741-B4DA-E5BE9183D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28" y="218138"/>
            <a:ext cx="3729222" cy="5630397"/>
          </a:xfrm>
        </p:spPr>
      </p:pic>
    </p:spTree>
    <p:extLst>
      <p:ext uri="{BB962C8B-B14F-4D97-AF65-F5344CB8AC3E}">
        <p14:creationId xmlns:p14="http://schemas.microsoft.com/office/powerpoint/2010/main" val="64344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16" y="1460629"/>
            <a:ext cx="4618943" cy="3455400"/>
          </a:xfrm>
        </p:spPr>
        <p:txBody>
          <a:bodyPr>
            <a:normAutofit/>
          </a:bodyPr>
          <a:lstStyle/>
          <a:p>
            <a:r>
              <a:rPr lang="en-AU" dirty="0"/>
              <a:t>Building community knowledge through access to experts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FFA58-7AA2-427F-B048-559844910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81" y="271606"/>
            <a:ext cx="4152148" cy="553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4221"/>
            <a:ext cx="8596668" cy="1182980"/>
          </a:xfrm>
        </p:spPr>
        <p:txBody>
          <a:bodyPr>
            <a:normAutofit fontScale="90000"/>
          </a:bodyPr>
          <a:lstStyle/>
          <a:p>
            <a:r>
              <a:rPr lang="en-US" dirty="0"/>
              <a:t>Conducting farm-based field trials – gaining  experience and confidence  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77"/>
            <a:ext cx="8596668" cy="3880773"/>
          </a:xfrm>
        </p:spPr>
        <p:txBody>
          <a:bodyPr/>
          <a:lstStyle/>
          <a:p>
            <a:pPr marL="0" lvl="0" indent="0">
              <a:buNone/>
            </a:pP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AD694-FEE2-4F67-83F3-CAD170832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7" y="1674052"/>
            <a:ext cx="9333910" cy="42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9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43" y="1198080"/>
            <a:ext cx="4615802" cy="3672684"/>
          </a:xfrm>
        </p:spPr>
        <p:txBody>
          <a:bodyPr>
            <a:normAutofit/>
          </a:bodyPr>
          <a:lstStyle/>
          <a:p>
            <a:r>
              <a:rPr lang="en-AU" dirty="0"/>
              <a:t>A network of farming </a:t>
            </a:r>
            <a:br>
              <a:rPr lang="en-AU" dirty="0"/>
            </a:br>
            <a:r>
              <a:rPr lang="en-AU" dirty="0"/>
              <a:t>communities intent </a:t>
            </a:r>
            <a:br>
              <a:rPr lang="en-AU" dirty="0"/>
            </a:br>
            <a:r>
              <a:rPr lang="en-AU" dirty="0"/>
              <a:t>on improving the health </a:t>
            </a:r>
            <a:br>
              <a:rPr lang="en-AU" dirty="0"/>
            </a:br>
            <a:r>
              <a:rPr lang="en-AU" dirty="0"/>
              <a:t>and productivity of their soils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CA28E-2624-4FA1-BBBC-5F3729145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97" y="457213"/>
            <a:ext cx="4304097" cy="53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819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8_020ID xmlns="0d88fa3c-98f1-4328-b056-af5632077f09" xsi:nil="true"/>
    <Document_x0020_Author xmlns="0d88fa3c-98f1-4328-b056-af5632077f09">Phil Dyson</Document_x0020_Author>
    <_dlc_DocId xmlns="0d88fa3c-98f1-4328-b056-af5632077f09">NCCMA-63-63443</_dlc_DocId>
    <_dlc_DocIdUrl xmlns="0d88fa3c-98f1-4328-b056-af5632077f09">
      <Url>http://sharepoint/nrmops/_layouts/DocIdRedir.aspx?ID=NCCMA-63-63443</Url>
      <Description>NCCMA-63-63443</Description>
    </_dlc_DocIdUrl>
    <Project_x0020_Name xmlns="0d88fa3c-98f1-4328-b056-af5632077f09">Farming for Sustainable Soils </Project_x0020_Name>
    <Financial_x0020_Year xmlns="0d88fa3c-98f1-4328-b056-af5632077f09">2017-18</Financial_x0020_Year>
    <Project_x0020_Number xmlns="0d88fa3c-98f1-4328-b056-af5632077f09">30324</Project_x0020_Number>
    <Sub_x0020_Project_x0020_Name xmlns="0d88fa3c-98f1-4328-b056-af5632077f09" xsi:nil="true"/>
    <Communication_x0020_Type xmlns="0d88fa3c-98f1-4328-b056-af5632077f09">Presentations</Communication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ommunication Document" ma:contentTypeID="0x01010072330C0793454641A91E063D3E825E92890075092A1D2F039D40B9DC3722C5C27899" ma:contentTypeVersion="9" ma:contentTypeDescription="" ma:contentTypeScope="" ma:versionID="07725b59c63a0eeff9f146e9e530c8e8">
  <xsd:schema xmlns:xsd="http://www.w3.org/2001/XMLSchema" xmlns:xs="http://www.w3.org/2001/XMLSchema" xmlns:p="http://schemas.microsoft.com/office/2006/metadata/properties" xmlns:ns2="0d88fa3c-98f1-4328-b056-af5632077f09" targetNamespace="http://schemas.microsoft.com/office/2006/metadata/properties" ma:root="true" ma:fieldsID="d91c551e68340d7ba84ba8012766aa97" ns2:_="">
    <xsd:import namespace="0d88fa3c-98f1-4328-b056-af5632077f09"/>
    <xsd:element name="properties">
      <xsd:complexType>
        <xsd:sequence>
          <xsd:element name="documentManagement">
            <xsd:complexType>
              <xsd:all>
                <xsd:element ref="ns2:Communication_x0020_Type"/>
                <xsd:element ref="ns2:Financial_x0020_Year" minOccurs="0"/>
                <xsd:element ref="ns2:Document_x0020_Author" minOccurs="0"/>
                <xsd:element ref="ns2:_x0038_020ID" minOccurs="0"/>
                <xsd:element ref="ns2:_dlc_DocId" minOccurs="0"/>
                <xsd:element ref="ns2:_dlc_DocIdUrl" minOccurs="0"/>
                <xsd:element ref="ns2:_dlc_DocIdPersistId" minOccurs="0"/>
                <xsd:element ref="ns2:Project_x0020_Name" minOccurs="0"/>
                <xsd:element ref="ns2:Project_x0020_Number" minOccurs="0"/>
                <xsd:element ref="ns2:Sub_x0020_Project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8fa3c-98f1-4328-b056-af5632077f09" elementFormDefault="qualified">
    <xsd:import namespace="http://schemas.microsoft.com/office/2006/documentManagement/types"/>
    <xsd:import namespace="http://schemas.microsoft.com/office/infopath/2007/PartnerControls"/>
    <xsd:element name="Communication_x0020_Type" ma:index="1" ma:displayName="Communication Type" ma:description="" ma:format="Dropdown" ma:internalName="Communication_x0020_Type" ma:readOnly="false">
      <xsd:simpleType>
        <xsd:restriction base="dms:Choice">
          <xsd:enumeration value="Media"/>
          <xsd:enumeration value="Media Monitoring"/>
          <xsd:enumeration value="Presentations"/>
          <xsd:enumeration value="Promotional Material"/>
          <xsd:enumeration value="Publication"/>
        </xsd:restriction>
      </xsd:simpleType>
    </xsd:element>
    <xsd:element name="Financial_x0020_Year" ma:index="2" nillable="true" ma:displayName="Financial Year" ma:description="" ma:format="Dropdown" ma:indexed="true" ma:internalName="Financial_x0020_Year" ma:readOnly="false">
      <xsd:simpleType>
        <xsd:restriction base="dms:Choice">
          <xsd:enumeration value="2019-20"/>
          <xsd:enumeration value="2018-19"/>
          <xsd:enumeration value="2017-18"/>
          <xsd:enumeration value="2016-17"/>
          <xsd:enumeration value="2015-16"/>
          <xsd:enumeration value="2014-15"/>
          <xsd:enumeration value="2013-14"/>
          <xsd:enumeration value="2012-13"/>
          <xsd:enumeration value="2011-12"/>
          <xsd:enumeration value="2010-11"/>
          <xsd:enumeration value="2009-10"/>
          <xsd:enumeration value="2008-09"/>
          <xsd:enumeration value="2007-08"/>
          <xsd:enumeration value="2006-07"/>
          <xsd:enumeration value="2005-06"/>
          <xsd:enumeration value="2004-05"/>
          <xsd:enumeration value="2003-04"/>
          <xsd:enumeration value="2002-03"/>
          <xsd:enumeration value="2001-02"/>
          <xsd:enumeration value="2000-01"/>
          <xsd:enumeration value="1999-00"/>
          <xsd:enumeration value="1998-99"/>
          <xsd:enumeration value="1997-98"/>
          <xsd:enumeration value="1996-97"/>
        </xsd:restriction>
      </xsd:simpleType>
    </xsd:element>
    <xsd:element name="Document_x0020_Author" ma:index="3" nillable="true" ma:displayName="Document Author" ma:description="The author or signatory if different to the person saving document" ma:internalName="Document_x0020_Author">
      <xsd:simpleType>
        <xsd:restriction base="dms:Text">
          <xsd:maxLength value="255"/>
        </xsd:restriction>
      </xsd:simpleType>
    </xsd:element>
    <xsd:element name="_x0038_020ID" ma:index="4" nillable="true" ma:displayName="8020ID" ma:description="80-20 ID - Historical use only" ma:internalName="_x0038_020ID">
      <xsd:simpleType>
        <xsd:restriction base="dms:Text">
          <xsd:maxLength value="255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ject_x0020_Name" ma:index="15" nillable="true" ma:displayName="Project Name" ma:description="" ma:internalName="Project_x0020_Name" ma:readOnly="false">
      <xsd:simpleType>
        <xsd:restriction base="dms:Text">
          <xsd:maxLength value="255"/>
        </xsd:restriction>
      </xsd:simpleType>
    </xsd:element>
    <xsd:element name="Project_x0020_Number" ma:index="16" nillable="true" ma:displayName="Project Number" ma:description="" ma:internalName="Project_x0020_Number" ma:readOnly="false">
      <xsd:simpleType>
        <xsd:restriction base="dms:Text">
          <xsd:maxLength value="255"/>
        </xsd:restriction>
      </xsd:simpleType>
    </xsd:element>
    <xsd:element name="Sub_x0020_Project_x0020_Name" ma:index="17" nillable="true" ma:displayName="Sub Project Name" ma:description="" ma:internalName="Sub_x0020_Project_x0020_Name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2911799-F2F4-44DB-8E90-C63FC3E64D8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0d88fa3c-98f1-4328-b056-af5632077f0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849D3F-3A17-4437-B048-82F486830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E6DAA-C201-447C-A5B6-A1E4E3875C6E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E653741F-8498-43E1-AA3B-42BCAEABF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88fa3c-98f1-4328-b056-af5632077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433D2182-FACD-4F3C-9F4F-81A3A630B3A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1845</TotalTime>
  <Words>145</Words>
  <Application>Microsoft Office PowerPoint</Application>
  <PresentationFormat>Widescreen</PresentationFormat>
  <Paragraphs>18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2018 FARMING FOR SUSTAINABLE SOILS CONFERENCE </vt:lpstr>
      <vt:lpstr>A community–based approach to improving soil health       </vt:lpstr>
      <vt:lpstr>Communities taking responsibility for soil health </vt:lpstr>
      <vt:lpstr>Appreciating the inherent properties of the land   </vt:lpstr>
      <vt:lpstr>Assessing the  condition of soils  </vt:lpstr>
      <vt:lpstr>Building community knowledge through access to experts </vt:lpstr>
      <vt:lpstr>Conducting farm-based field trials – gaining  experience and confidence  </vt:lpstr>
      <vt:lpstr>A network of farming  communities intent  on improving the health  and productivity of their soils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Robinson</dc:creator>
  <cp:lastModifiedBy>Anthony Radford</cp:lastModifiedBy>
  <cp:revision>51</cp:revision>
  <dcterms:created xsi:type="dcterms:W3CDTF">2018-02-15T00:23:18Z</dcterms:created>
  <dcterms:modified xsi:type="dcterms:W3CDTF">2018-03-27T02:59:24Z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0x01010072330C0793454641A91E063D3E825E92890075092A1D2F039D40B9DC3722C5C27899</vt:lpwstr>
  </property>
  <property fmtid="{D5CDD505-2E9C-101B-9397-08002B2CF9AE}" pid="3" name="_dlc_DocIdItemGuid">
    <vt:lpwstr>b4df7a5d-47e9-49ff-a5e4-62e4ba1f4025</vt:lpwstr>
  </property>
  <property fmtid="{D5CDD505-2E9C-101B-9397-08002B2CF9AE}" pid="4" name="Event Category">
    <vt:lpwstr>Administration</vt:lpwstr>
  </property>
  <property fmtid="{D5CDD505-2E9C-101B-9397-08002B2CF9AE}" pid="5" name="_docset_NoMedatataSyncRequired">
    <vt:lpwstr>False</vt:lpwstr>
  </property>
</Properties>
</file>