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6"/>
  </p:sldMasterIdLst>
  <p:notesMasterIdLst>
    <p:notesMasterId r:id="rId13"/>
  </p:notesMasterIdLst>
  <p:sldIdLst>
    <p:sldId id="256" r:id="rId7"/>
    <p:sldId id="260" r:id="rId8"/>
    <p:sldId id="267" r:id="rId9"/>
    <p:sldId id="268" r:id="rId10"/>
    <p:sldId id="269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31D"/>
    <a:srgbClr val="CC9900"/>
    <a:srgbClr val="996600"/>
    <a:srgbClr val="A4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37" autoAdjust="0"/>
    <p:restoredTop sz="94125" autoAdjust="0"/>
  </p:normalViewPr>
  <p:slideViewPr>
    <p:cSldViewPr snapToGrid="0">
      <p:cViewPr varScale="1">
        <p:scale>
          <a:sx n="112" d="100"/>
          <a:sy n="112" d="100"/>
        </p:scale>
        <p:origin x="20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3F10D-705E-493D-B610-34903F444F36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26D6C-D9FB-420F-B785-162E9422CF1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215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26D6C-D9FB-420F-B785-162E9422CF16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1592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26D6C-D9FB-420F-B785-162E9422CF16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5904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26D6C-D9FB-420F-B785-162E9422CF16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953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704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134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2540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148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1439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5187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1243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887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462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014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558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052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5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92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323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902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930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E78F-CCEF-4271-9990-FC251AB9E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6630" y="624465"/>
            <a:ext cx="8526871" cy="34263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6000" b="1"/>
              <a:t>2018 FARMING FOR SUSTAINABLE SOILS CONFERENCE </a:t>
            </a:r>
            <a:endParaRPr lang="en-AU" sz="6000" b="1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CE02E0C-9B66-4A56-BEC3-B2B2D0289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0188" y="4322437"/>
            <a:ext cx="5413640" cy="1346357"/>
          </a:xfrm>
        </p:spPr>
        <p:txBody>
          <a:bodyPr>
            <a:normAutofit/>
          </a:bodyPr>
          <a:lstStyle/>
          <a:p>
            <a:r>
              <a:rPr lang="en-AU" sz="3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Merron</a:t>
            </a:r>
            <a:r>
              <a:rPr lang="en-AU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Ipsen</a:t>
            </a:r>
          </a:p>
          <a:p>
            <a:r>
              <a:rPr lang="en-AU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Timor West FSS</a:t>
            </a:r>
          </a:p>
        </p:txBody>
      </p:sp>
    </p:spTree>
    <p:extLst>
      <p:ext uri="{BB962C8B-B14F-4D97-AF65-F5344CB8AC3E}">
        <p14:creationId xmlns:p14="http://schemas.microsoft.com/office/powerpoint/2010/main" val="3506165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50544-CD1A-44B4-96FF-5097B0C28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12" y="6061771"/>
            <a:ext cx="2433680" cy="66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39E79A-6CE4-4FB4-9B82-3F13F26E3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1" y="5935268"/>
            <a:ext cx="2766634" cy="92273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C9B7B56-E5AD-4434-B5E2-CE7DEF44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4222"/>
          </a:xfrm>
        </p:spPr>
        <p:txBody>
          <a:bodyPr/>
          <a:lstStyle/>
          <a:p>
            <a:r>
              <a:rPr lang="en-AU" dirty="0"/>
              <a:t> TIMOR WEST FSS GROUP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40822D-85AB-4B94-BBF1-98A9256DD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3822"/>
            <a:ext cx="8596668" cy="421655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Who are we?  </a:t>
            </a:r>
          </a:p>
          <a:p>
            <a:r>
              <a:rPr lang="en-US"/>
              <a:t>Group </a:t>
            </a:r>
            <a:r>
              <a:rPr lang="en-US" dirty="0"/>
              <a:t>formed from local </a:t>
            </a:r>
            <a:r>
              <a:rPr lang="en-US" dirty="0" err="1"/>
              <a:t>landcare</a:t>
            </a:r>
            <a:r>
              <a:rPr lang="en-US" dirty="0"/>
              <a:t> group</a:t>
            </a:r>
            <a:endParaRPr lang="en-AU" dirty="0"/>
          </a:p>
          <a:p>
            <a:r>
              <a:rPr lang="en-AU" dirty="0"/>
              <a:t>Bet </a:t>
            </a:r>
            <a:r>
              <a:rPr lang="en-AU" dirty="0" err="1"/>
              <a:t>Bet</a:t>
            </a:r>
            <a:r>
              <a:rPr lang="en-AU" dirty="0"/>
              <a:t> to Bung Bong </a:t>
            </a:r>
          </a:p>
          <a:p>
            <a:r>
              <a:rPr lang="en-AU" dirty="0"/>
              <a:t>Rathscar to Maryborough</a:t>
            </a:r>
          </a:p>
          <a:p>
            <a:pPr marL="0" indent="0">
              <a:buNone/>
            </a:pPr>
            <a:r>
              <a:rPr lang="en-AU" sz="2800" dirty="0"/>
              <a:t>What are our main enterprises?</a:t>
            </a:r>
          </a:p>
          <a:p>
            <a:r>
              <a:rPr lang="en-US" dirty="0"/>
              <a:t>Broadacre cereal cropping  </a:t>
            </a:r>
          </a:p>
          <a:p>
            <a:r>
              <a:rPr lang="en-US" dirty="0"/>
              <a:t>Hay </a:t>
            </a:r>
          </a:p>
          <a:p>
            <a:r>
              <a:rPr lang="en-US" dirty="0"/>
              <a:t>Dryland grazing – mostly sheep/lambs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1223A9D-507B-4B7E-AA11-AE64191252F3}"/>
              </a:ext>
            </a:extLst>
          </p:cNvPr>
          <p:cNvGrpSpPr/>
          <p:nvPr/>
        </p:nvGrpSpPr>
        <p:grpSpPr>
          <a:xfrm>
            <a:off x="6470444" y="554101"/>
            <a:ext cx="4876800" cy="6096000"/>
            <a:chOff x="6470444" y="554101"/>
            <a:chExt cx="4876800" cy="6096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1B57E24-AA37-4E9A-9E5F-4ACD3EA1A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0444" y="554101"/>
              <a:ext cx="4876800" cy="60960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559D304-F988-48F0-9B3E-8000C99C580E}"/>
                </a:ext>
              </a:extLst>
            </p:cNvPr>
            <p:cNvSpPr txBox="1"/>
            <p:nvPr/>
          </p:nvSpPr>
          <p:spPr>
            <a:xfrm>
              <a:off x="9905794" y="4365551"/>
              <a:ext cx="1054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Maryborough</a:t>
              </a:r>
              <a:endParaRPr lang="en-AU" sz="10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13D7E3-0BB1-450A-9C2A-36775F63F1BB}"/>
                </a:ext>
              </a:extLst>
            </p:cNvPr>
            <p:cNvSpPr txBox="1"/>
            <p:nvPr/>
          </p:nvSpPr>
          <p:spPr>
            <a:xfrm>
              <a:off x="9849436" y="1100802"/>
              <a:ext cx="6836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Dunolly</a:t>
              </a:r>
              <a:endParaRPr lang="en-AU" sz="1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FF81CB-DD35-4577-99A3-72F2972A47DC}"/>
                </a:ext>
              </a:extLst>
            </p:cNvPr>
            <p:cNvSpPr txBox="1"/>
            <p:nvPr/>
          </p:nvSpPr>
          <p:spPr>
            <a:xfrm>
              <a:off x="6470444" y="5130726"/>
              <a:ext cx="52408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Avoca</a:t>
              </a:r>
              <a:endParaRPr lang="en-AU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29841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50544-CD1A-44B4-96FF-5097B0C28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853" y="6041362"/>
            <a:ext cx="2433680" cy="66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39E79A-6CE4-4FB4-9B82-3F13F26E3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1" y="5935268"/>
            <a:ext cx="2766634" cy="92273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C9B7B56-E5AD-4434-B5E2-CE7DEF44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LOCAL ISSUES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40822D-85AB-4B94-BBF1-98A9256DD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516777"/>
            <a:ext cx="4846388" cy="388077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800" dirty="0"/>
              <a:t>Variability, structure and high pH at depth </a:t>
            </a:r>
            <a:endParaRPr lang="en-AU" sz="2800" dirty="0"/>
          </a:p>
          <a:p>
            <a:r>
              <a:rPr lang="en-AU" dirty="0"/>
              <a:t>Poor soil structure – generally sodic soils and shallow rooting zone</a:t>
            </a:r>
          </a:p>
          <a:p>
            <a:r>
              <a:rPr lang="en-AU" dirty="0"/>
              <a:t>Hostile A2 or B horizons –some with limestone concretions, generally increasing pH with depth. </a:t>
            </a:r>
          </a:p>
          <a:p>
            <a:r>
              <a:rPr lang="en-AU" dirty="0"/>
              <a:t>*Issues confirmed through physical and chemical (laboratory) assessments   </a:t>
            </a:r>
          </a:p>
          <a:p>
            <a:r>
              <a:rPr lang="en-AU" dirty="0"/>
              <a:t> Our interests are in improving the health of our soils – need to increase organic matter.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E1E190-A4F0-49E1-BA92-6A7F8F55FA69}"/>
              </a:ext>
            </a:extLst>
          </p:cNvPr>
          <p:cNvSpPr/>
          <p:nvPr/>
        </p:nvSpPr>
        <p:spPr>
          <a:xfrm>
            <a:off x="6455121" y="4191769"/>
            <a:ext cx="181069" cy="12673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E3D38AC-B5B2-4B02-A7FF-F840DE7B0135}"/>
              </a:ext>
            </a:extLst>
          </p:cNvPr>
          <p:cNvSpPr/>
          <p:nvPr/>
        </p:nvSpPr>
        <p:spPr>
          <a:xfrm>
            <a:off x="7269933" y="4137217"/>
            <a:ext cx="181069" cy="12673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3D59D6-4E13-4FAB-B4CD-B609A15DD01C}"/>
              </a:ext>
            </a:extLst>
          </p:cNvPr>
          <p:cNvSpPr/>
          <p:nvPr/>
        </p:nvSpPr>
        <p:spPr>
          <a:xfrm>
            <a:off x="5966242" y="941014"/>
            <a:ext cx="2068717" cy="6884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51DC20-D109-4FCA-81E9-0A2270B79050}"/>
              </a:ext>
            </a:extLst>
          </p:cNvPr>
          <p:cNvSpPr/>
          <p:nvPr/>
        </p:nvSpPr>
        <p:spPr>
          <a:xfrm>
            <a:off x="5975366" y="1619887"/>
            <a:ext cx="2068716" cy="73955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9966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D068BF-E049-4F1D-A928-A66CAA56CBFC}"/>
              </a:ext>
            </a:extLst>
          </p:cNvPr>
          <p:cNvSpPr/>
          <p:nvPr/>
        </p:nvSpPr>
        <p:spPr>
          <a:xfrm>
            <a:off x="5978320" y="2281359"/>
            <a:ext cx="2056639" cy="212001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BFBDE4-9486-4772-9F4A-6524AC307DD5}"/>
              </a:ext>
            </a:extLst>
          </p:cNvPr>
          <p:cNvSpPr txBox="1"/>
          <p:nvPr/>
        </p:nvSpPr>
        <p:spPr>
          <a:xfrm>
            <a:off x="8139067" y="986837"/>
            <a:ext cx="2815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Topsoil (fine sandy loam or loam)</a:t>
            </a:r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3BEA57-06CC-439F-A63B-536E1841DEF2}"/>
              </a:ext>
            </a:extLst>
          </p:cNvPr>
          <p:cNvSpPr txBox="1"/>
          <p:nvPr/>
        </p:nvSpPr>
        <p:spPr>
          <a:xfrm>
            <a:off x="8164724" y="1619070"/>
            <a:ext cx="32969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Often Sodic subsoils &gt;6% ESP Shallow rooting zone to 60cm due to concretion in A2 or high pH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ED8F59-BCEB-46B1-B5DD-7DF77952BF23}"/>
              </a:ext>
            </a:extLst>
          </p:cNvPr>
          <p:cNvSpPr txBox="1"/>
          <p:nvPr/>
        </p:nvSpPr>
        <p:spPr>
          <a:xfrm>
            <a:off x="8164724" y="3332862"/>
            <a:ext cx="200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Clay/loam subsoil</a:t>
            </a:r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D7C34F-6128-43E7-83F4-0C10D8DD4BA4}"/>
              </a:ext>
            </a:extLst>
          </p:cNvPr>
          <p:cNvSpPr txBox="1"/>
          <p:nvPr/>
        </p:nvSpPr>
        <p:spPr>
          <a:xfrm>
            <a:off x="8139067" y="4798990"/>
            <a:ext cx="366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Highly weathered granite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BD0E17-52F4-4293-B33B-2F7280F665DC}"/>
              </a:ext>
            </a:extLst>
          </p:cNvPr>
          <p:cNvSpPr txBox="1"/>
          <p:nvPr/>
        </p:nvSpPr>
        <p:spPr>
          <a:xfrm rot="5400000">
            <a:off x="5130377" y="3346198"/>
            <a:ext cx="1484764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1.0 metre</a:t>
            </a:r>
            <a:endParaRPr lang="en-AU" dirty="0">
              <a:solidFill>
                <a:srgbClr val="FFC000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503D76D-ED3D-42AD-B0CA-68AD1164EC4A}"/>
              </a:ext>
            </a:extLst>
          </p:cNvPr>
          <p:cNvCxnSpPr>
            <a:cxnSpLocks/>
          </p:cNvCxnSpPr>
          <p:nvPr/>
        </p:nvCxnSpPr>
        <p:spPr>
          <a:xfrm flipV="1">
            <a:off x="5845600" y="986837"/>
            <a:ext cx="0" cy="18016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F37B5B3-F470-4FF1-8B73-E698665D42BE}"/>
              </a:ext>
            </a:extLst>
          </p:cNvPr>
          <p:cNvCxnSpPr/>
          <p:nvPr/>
        </p:nvCxnSpPr>
        <p:spPr>
          <a:xfrm>
            <a:off x="5845600" y="4001632"/>
            <a:ext cx="27159" cy="18626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6D8AD1F8-010B-48DC-8863-9D0574BC4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73" y="349675"/>
            <a:ext cx="582832" cy="58283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6C7D2D4-B41A-46BA-A89C-07478DCCB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036" y="346265"/>
            <a:ext cx="582832" cy="58283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EAC81C8-0FDA-46BC-B072-391361E93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16" y="349675"/>
            <a:ext cx="582832" cy="58283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6463A09-8C6B-4AE1-87B1-4C0F46B258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62" y="358165"/>
            <a:ext cx="582832" cy="5828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99C2EE-E31B-495C-BAAD-5D7A495692C8}"/>
              </a:ext>
            </a:extLst>
          </p:cNvPr>
          <p:cNvSpPr/>
          <p:nvPr/>
        </p:nvSpPr>
        <p:spPr>
          <a:xfrm>
            <a:off x="5966242" y="4401377"/>
            <a:ext cx="2075099" cy="153389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8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50544-CD1A-44B4-96FF-5097B0C28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229" y="6041362"/>
            <a:ext cx="2433680" cy="66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39E79A-6CE4-4FB4-9B82-3F13F26E3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1" y="5935268"/>
            <a:ext cx="2766634" cy="92273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C9B7B56-E5AD-4434-B5E2-CE7DEF44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Our Journey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40822D-85AB-4B94-BBF1-98A9256DD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6777"/>
            <a:ext cx="8596668" cy="388077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2800" dirty="0"/>
              <a:t>Understanding our issues: </a:t>
            </a:r>
          </a:p>
          <a:p>
            <a:pPr lvl="0"/>
            <a:r>
              <a:rPr lang="en-US" dirty="0"/>
              <a:t>Baseline Assessment in lab and field (soil cores) </a:t>
            </a:r>
          </a:p>
          <a:p>
            <a:pPr lvl="0"/>
            <a:r>
              <a:rPr lang="en-US" dirty="0"/>
              <a:t>Soil pits</a:t>
            </a:r>
          </a:p>
          <a:p>
            <a:pPr lvl="0"/>
            <a:r>
              <a:rPr lang="en-AU" dirty="0"/>
              <a:t>Paddock by paddock assessment</a:t>
            </a:r>
          </a:p>
          <a:p>
            <a:pPr marL="0" indent="0">
              <a:buNone/>
            </a:pPr>
            <a:r>
              <a:rPr lang="en-US" sz="2800" dirty="0"/>
              <a:t>Improving our understanding: </a:t>
            </a:r>
          </a:p>
          <a:p>
            <a:r>
              <a:rPr lang="en-US" dirty="0"/>
              <a:t>Professionals from laboratory, department, </a:t>
            </a:r>
          </a:p>
          <a:p>
            <a:pPr marL="0" indent="0">
              <a:buNone/>
            </a:pPr>
            <a:r>
              <a:rPr lang="en-US" dirty="0"/>
              <a:t>peers and private sector</a:t>
            </a:r>
          </a:p>
          <a:p>
            <a:r>
              <a:rPr lang="en-US" dirty="0"/>
              <a:t>Soil workshops and field days</a:t>
            </a:r>
          </a:p>
          <a:p>
            <a:pPr marL="0" indent="0">
              <a:buNone/>
            </a:pPr>
            <a:r>
              <a:rPr lang="en-US" sz="2800" dirty="0"/>
              <a:t>Demonstrations of our learnings</a:t>
            </a:r>
          </a:p>
          <a:p>
            <a:r>
              <a:rPr lang="en-US" dirty="0"/>
              <a:t>Testing the options that might work for us</a:t>
            </a:r>
            <a:r>
              <a:rPr lang="en-US" sz="2800" dirty="0"/>
              <a:t> </a:t>
            </a:r>
            <a:r>
              <a:rPr lang="en-US" dirty="0"/>
              <a:t> </a:t>
            </a:r>
            <a:endParaRPr lang="en-A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421818-58F1-4BC8-A299-F8BACB55D9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6909" y="1162264"/>
            <a:ext cx="5418666" cy="407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50544-CD1A-44B4-96FF-5097B0C28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853" y="6041362"/>
            <a:ext cx="2433680" cy="66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39E79A-6CE4-4FB4-9B82-3F13F26E3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1" y="5935268"/>
            <a:ext cx="2766634" cy="92273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C9B7B56-E5AD-4434-B5E2-CE7DEF44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LEARNINGS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40822D-85AB-4B94-BBF1-98A9256DD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6777"/>
            <a:ext cx="8596668" cy="3880773"/>
          </a:xfrm>
        </p:spPr>
        <p:txBody>
          <a:bodyPr/>
          <a:lstStyle/>
          <a:p>
            <a:endParaRPr lang="en-AU" dirty="0"/>
          </a:p>
          <a:p>
            <a:r>
              <a:rPr lang="en-AU" dirty="0"/>
              <a:t>Synergy of existing programs and networks</a:t>
            </a:r>
          </a:p>
          <a:p>
            <a:r>
              <a:rPr lang="en-AU" dirty="0"/>
              <a:t>Community led approach</a:t>
            </a:r>
          </a:p>
          <a:p>
            <a:r>
              <a:rPr lang="en-AU" dirty="0"/>
              <a:t>Social impact</a:t>
            </a:r>
          </a:p>
          <a:p>
            <a:r>
              <a:rPr lang="en-AU" dirty="0"/>
              <a:t>Addressing the issues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049DA3-E730-4AAB-B0ED-3D4047189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811" y="957150"/>
            <a:ext cx="5345751" cy="461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47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50544-CD1A-44B4-96FF-5097B0C28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853" y="6041362"/>
            <a:ext cx="2433680" cy="66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39E79A-6CE4-4FB4-9B82-3F13F26E3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1" y="5935268"/>
            <a:ext cx="2766634" cy="92273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C9B7B56-E5AD-4434-B5E2-CE7DEF44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 YOU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40822D-85AB-4B94-BBF1-98A9256DD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6777"/>
            <a:ext cx="8596668" cy="3880773"/>
          </a:xfrm>
        </p:spPr>
        <p:txBody>
          <a:bodyPr/>
          <a:lstStyle/>
          <a:p>
            <a:pPr marL="0" lvl="0" indent="0">
              <a:buNone/>
            </a:pPr>
            <a:r>
              <a:rPr lang="en-AU" dirty="0"/>
              <a:t> 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608474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ommunication Document" ma:contentTypeID="0x01010072330C0793454641A91E063D3E825E92890075092A1D2F039D40B9DC3722C5C27899" ma:contentTypeVersion="9" ma:contentTypeDescription="" ma:contentTypeScope="" ma:versionID="07725b59c63a0eeff9f146e9e530c8e8">
  <xsd:schema xmlns:xsd="http://www.w3.org/2001/XMLSchema" xmlns:xs="http://www.w3.org/2001/XMLSchema" xmlns:p="http://schemas.microsoft.com/office/2006/metadata/properties" xmlns:ns2="0d88fa3c-98f1-4328-b056-af5632077f09" targetNamespace="http://schemas.microsoft.com/office/2006/metadata/properties" ma:root="true" ma:fieldsID="d91c551e68340d7ba84ba8012766aa97" ns2:_="">
    <xsd:import namespace="0d88fa3c-98f1-4328-b056-af5632077f09"/>
    <xsd:element name="properties">
      <xsd:complexType>
        <xsd:sequence>
          <xsd:element name="documentManagement">
            <xsd:complexType>
              <xsd:all>
                <xsd:element ref="ns2:Communication_x0020_Type"/>
                <xsd:element ref="ns2:Financial_x0020_Year" minOccurs="0"/>
                <xsd:element ref="ns2:Document_x0020_Author" minOccurs="0"/>
                <xsd:element ref="ns2:_x0038_020ID" minOccurs="0"/>
                <xsd:element ref="ns2:_dlc_DocId" minOccurs="0"/>
                <xsd:element ref="ns2:_dlc_DocIdUrl" minOccurs="0"/>
                <xsd:element ref="ns2:_dlc_DocIdPersistId" minOccurs="0"/>
                <xsd:element ref="ns2:Project_x0020_Name" minOccurs="0"/>
                <xsd:element ref="ns2:Project_x0020_Number" minOccurs="0"/>
                <xsd:element ref="ns2:Sub_x0020_Project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88fa3c-98f1-4328-b056-af5632077f09" elementFormDefault="qualified">
    <xsd:import namespace="http://schemas.microsoft.com/office/2006/documentManagement/types"/>
    <xsd:import namespace="http://schemas.microsoft.com/office/infopath/2007/PartnerControls"/>
    <xsd:element name="Communication_x0020_Type" ma:index="1" ma:displayName="Communication Type" ma:description="" ma:format="Dropdown" ma:internalName="Communication_x0020_Type" ma:readOnly="false">
      <xsd:simpleType>
        <xsd:restriction base="dms:Choice">
          <xsd:enumeration value="Media"/>
          <xsd:enumeration value="Media Monitoring"/>
          <xsd:enumeration value="Presentations"/>
          <xsd:enumeration value="Promotional Material"/>
          <xsd:enumeration value="Publication"/>
        </xsd:restriction>
      </xsd:simpleType>
    </xsd:element>
    <xsd:element name="Financial_x0020_Year" ma:index="2" nillable="true" ma:displayName="Financial Year" ma:description="" ma:format="Dropdown" ma:indexed="true" ma:internalName="Financial_x0020_Year" ma:readOnly="false">
      <xsd:simpleType>
        <xsd:restriction base="dms:Choice">
          <xsd:enumeration value="2019-20"/>
          <xsd:enumeration value="2018-19"/>
          <xsd:enumeration value="2017-18"/>
          <xsd:enumeration value="2016-17"/>
          <xsd:enumeration value="2015-16"/>
          <xsd:enumeration value="2014-15"/>
          <xsd:enumeration value="2013-14"/>
          <xsd:enumeration value="2012-13"/>
          <xsd:enumeration value="2011-12"/>
          <xsd:enumeration value="2010-11"/>
          <xsd:enumeration value="2009-10"/>
          <xsd:enumeration value="2008-09"/>
          <xsd:enumeration value="2007-08"/>
          <xsd:enumeration value="2006-07"/>
          <xsd:enumeration value="2005-06"/>
          <xsd:enumeration value="2004-05"/>
          <xsd:enumeration value="2003-04"/>
          <xsd:enumeration value="2002-03"/>
          <xsd:enumeration value="2001-02"/>
          <xsd:enumeration value="2000-01"/>
          <xsd:enumeration value="1999-00"/>
          <xsd:enumeration value="1998-99"/>
          <xsd:enumeration value="1997-98"/>
          <xsd:enumeration value="1996-97"/>
        </xsd:restriction>
      </xsd:simpleType>
    </xsd:element>
    <xsd:element name="Document_x0020_Author" ma:index="3" nillable="true" ma:displayName="Document Author" ma:description="The author or signatory if different to the person saving document" ma:internalName="Document_x0020_Author">
      <xsd:simpleType>
        <xsd:restriction base="dms:Text">
          <xsd:maxLength value="255"/>
        </xsd:restriction>
      </xsd:simpleType>
    </xsd:element>
    <xsd:element name="_x0038_020ID" ma:index="4" nillable="true" ma:displayName="8020ID" ma:description="80-20 ID - Historical use only" ma:internalName="_x0038_020ID">
      <xsd:simpleType>
        <xsd:restriction base="dms:Text">
          <xsd:maxLength value="255"/>
        </xsd:restriction>
      </xsd:simpleType>
    </xsd:element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roject_x0020_Name" ma:index="15" nillable="true" ma:displayName="Project Name" ma:description="" ma:internalName="Project_x0020_Name" ma:readOnly="false">
      <xsd:simpleType>
        <xsd:restriction base="dms:Text">
          <xsd:maxLength value="255"/>
        </xsd:restriction>
      </xsd:simpleType>
    </xsd:element>
    <xsd:element name="Project_x0020_Number" ma:index="16" nillable="true" ma:displayName="Project Number" ma:description="" ma:internalName="Project_x0020_Number" ma:readOnly="false">
      <xsd:simpleType>
        <xsd:restriction base="dms:Text">
          <xsd:maxLength value="255"/>
        </xsd:restriction>
      </xsd:simpleType>
    </xsd:element>
    <xsd:element name="Sub_x0020_Project_x0020_Name" ma:index="17" nillable="true" ma:displayName="Sub Project Name" ma:description="" ma:internalName="Sub_x0020_Project_x0020_Name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8_020ID xmlns="0d88fa3c-98f1-4328-b056-af5632077f09" xsi:nil="true"/>
    <Document_x0020_Author xmlns="0d88fa3c-98f1-4328-b056-af5632077f09">Phil Dyson</Document_x0020_Author>
    <_dlc_DocId xmlns="0d88fa3c-98f1-4328-b056-af5632077f09">NCCMA-63-63448</_dlc_DocId>
    <_dlc_DocIdUrl xmlns="0d88fa3c-98f1-4328-b056-af5632077f09">
      <Url>http://sharepoint/nrmops/_layouts/DocIdRedir.aspx?ID=NCCMA-63-63448</Url>
      <Description>NCCMA-63-63448</Description>
    </_dlc_DocIdUrl>
    <Project_x0020_Name xmlns="0d88fa3c-98f1-4328-b056-af5632077f09">Farming for Sustainable Soils </Project_x0020_Name>
    <Financial_x0020_Year xmlns="0d88fa3c-98f1-4328-b056-af5632077f09">2017-18</Financial_x0020_Year>
    <Project_x0020_Number xmlns="0d88fa3c-98f1-4328-b056-af5632077f09">30324</Project_x0020_Number>
    <Sub_x0020_Project_x0020_Name xmlns="0d88fa3c-98f1-4328-b056-af5632077f09" xsi:nil="true"/>
    <Communication_x0020_Type xmlns="0d88fa3c-98f1-4328-b056-af5632077f09">Presentations</Communication_x0020_Type>
  </documentManagement>
</p:properties>
</file>

<file path=customXml/itemProps1.xml><?xml version="1.0" encoding="utf-8"?>
<ds:datastoreItem xmlns:ds="http://schemas.openxmlformats.org/officeDocument/2006/customXml" ds:itemID="{433D2182-FACD-4F3C-9F4F-81A3A630B3A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25E6DAA-C201-447C-A5B6-A1E4E3875C6E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F3849D3F-3A17-4437-B048-82F486830B6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A00CB21-7623-48DD-AD38-413C2802E8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88fa3c-98f1-4328-b056-af5632077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32911799-F2F4-44DB-8E90-C63FC3E64D8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0d88fa3c-98f1-4328-b056-af5632077f09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1880</TotalTime>
  <Words>214</Words>
  <Application>Microsoft Office PowerPoint</Application>
  <PresentationFormat>Widescreen</PresentationFormat>
  <Paragraphs>49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Facet</vt:lpstr>
      <vt:lpstr>2018 FARMING FOR SUSTAINABLE SOILS CONFERENCE </vt:lpstr>
      <vt:lpstr> TIMOR WEST FSS GROUP</vt:lpstr>
      <vt:lpstr>LOCAL ISSUES</vt:lpstr>
      <vt:lpstr>Our Journey</vt:lpstr>
      <vt:lpstr>LEARNINGS 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 Robinson</dc:creator>
  <cp:lastModifiedBy>Anthony Radford</cp:lastModifiedBy>
  <cp:revision>41</cp:revision>
  <dcterms:created xsi:type="dcterms:W3CDTF">2018-02-15T00:23:18Z</dcterms:created>
  <dcterms:modified xsi:type="dcterms:W3CDTF">2018-03-27T03:02:03Z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0x01010072330C0793454641A91E063D3E825E92890075092A1D2F039D40B9DC3722C5C27899</vt:lpwstr>
  </property>
  <property fmtid="{D5CDD505-2E9C-101B-9397-08002B2CF9AE}" pid="3" name="_dlc_DocIdItemGuid">
    <vt:lpwstr>60cf9609-e605-40ff-93f0-62d1239066ee</vt:lpwstr>
  </property>
  <property fmtid="{D5CDD505-2E9C-101B-9397-08002B2CF9AE}" pid="4" name="Event Category">
    <vt:lpwstr>Report</vt:lpwstr>
  </property>
  <property fmtid="{D5CDD505-2E9C-101B-9397-08002B2CF9AE}" pid="5" name="_docset_NoMedatataSyncRequired">
    <vt:lpwstr>False</vt:lpwstr>
  </property>
</Properties>
</file>